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0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1" r:id="rId9"/>
    <p:sldId id="279" r:id="rId10"/>
    <p:sldId id="577" r:id="rId11"/>
    <p:sldId id="413" r:id="rId12"/>
    <p:sldId id="544" r:id="rId13"/>
    <p:sldId id="275" r:id="rId14"/>
    <p:sldId id="280" r:id="rId15"/>
    <p:sldId id="277" r:id="rId16"/>
    <p:sldId id="276" r:id="rId17"/>
    <p:sldId id="417" r:id="rId18"/>
    <p:sldId id="287" r:id="rId19"/>
    <p:sldId id="298" r:id="rId20"/>
    <p:sldId id="580" r:id="rId21"/>
    <p:sldId id="581" r:id="rId22"/>
    <p:sldId id="498" r:id="rId23"/>
    <p:sldId id="500" r:id="rId24"/>
    <p:sldId id="501" r:id="rId25"/>
    <p:sldId id="502" r:id="rId26"/>
    <p:sldId id="503" r:id="rId27"/>
    <p:sldId id="504" r:id="rId28"/>
    <p:sldId id="505" r:id="rId29"/>
    <p:sldId id="560" r:id="rId30"/>
    <p:sldId id="300" r:id="rId31"/>
    <p:sldId id="323" r:id="rId32"/>
    <p:sldId id="324" r:id="rId33"/>
    <p:sldId id="326" r:id="rId34"/>
    <p:sldId id="564" r:id="rId35"/>
    <p:sldId id="583" r:id="rId36"/>
    <p:sldId id="565" r:id="rId37"/>
    <p:sldId id="582" r:id="rId38"/>
    <p:sldId id="569" r:id="rId39"/>
    <p:sldId id="474" r:id="rId40"/>
    <p:sldId id="561" r:id="rId41"/>
    <p:sldId id="563" r:id="rId42"/>
    <p:sldId id="568" r:id="rId43"/>
    <p:sldId id="289" r:id="rId44"/>
    <p:sldId id="584" r:id="rId45"/>
    <p:sldId id="332" r:id="rId46"/>
    <p:sldId id="572" r:id="rId47"/>
    <p:sldId id="574" r:id="rId48"/>
    <p:sldId id="457" r:id="rId49"/>
    <p:sldId id="346" r:id="rId50"/>
    <p:sldId id="347" r:id="rId51"/>
    <p:sldId id="603" r:id="rId52"/>
    <p:sldId id="361" r:id="rId53"/>
    <p:sldId id="467" r:id="rId54"/>
    <p:sldId id="575" r:id="rId55"/>
    <p:sldId id="576" r:id="rId56"/>
    <p:sldId id="586" r:id="rId57"/>
    <p:sldId id="291" r:id="rId58"/>
    <p:sldId id="359" r:id="rId59"/>
    <p:sldId id="587" r:id="rId60"/>
    <p:sldId id="358" r:id="rId61"/>
    <p:sldId id="588" r:id="rId62"/>
    <p:sldId id="591" r:id="rId63"/>
    <p:sldId id="531" r:id="rId64"/>
    <p:sldId id="532" r:id="rId65"/>
    <p:sldId id="389" r:id="rId66"/>
    <p:sldId id="534" r:id="rId67"/>
    <p:sldId id="528" r:id="rId68"/>
    <p:sldId id="530" r:id="rId69"/>
    <p:sldId id="458" r:id="rId70"/>
    <p:sldId id="290" r:id="rId71"/>
    <p:sldId id="601" r:id="rId72"/>
    <p:sldId id="598" r:id="rId73"/>
    <p:sldId id="600" r:id="rId74"/>
    <p:sldId id="480" r:id="rId75"/>
    <p:sldId id="479" r:id="rId76"/>
    <p:sldId id="516" r:id="rId77"/>
    <p:sldId id="293" r:id="rId78"/>
    <p:sldId id="478" r:id="rId79"/>
    <p:sldId id="590" r:id="rId80"/>
    <p:sldId id="257" r:id="rId81"/>
    <p:sldId id="373" r:id="rId82"/>
    <p:sldId id="408" r:id="rId83"/>
    <p:sldId id="403" r:id="rId84"/>
    <p:sldId id="414" r:id="rId85"/>
    <p:sldId id="416" r:id="rId86"/>
    <p:sldId id="418" r:id="rId87"/>
    <p:sldId id="419" r:id="rId88"/>
    <p:sldId id="442" r:id="rId89"/>
    <p:sldId id="443" r:id="rId90"/>
    <p:sldId id="445" r:id="rId91"/>
    <p:sldId id="446" r:id="rId92"/>
    <p:sldId id="448" r:id="rId93"/>
    <p:sldId id="450" r:id="rId94"/>
    <p:sldId id="455" r:id="rId95"/>
    <p:sldId id="469" r:id="rId96"/>
    <p:sldId id="484" r:id="rId97"/>
    <p:sldId id="491" r:id="rId98"/>
    <p:sldId id="492" r:id="rId99"/>
    <p:sldId id="493" r:id="rId100"/>
    <p:sldId id="497" r:id="rId101"/>
    <p:sldId id="507" r:id="rId102"/>
    <p:sldId id="508" r:id="rId103"/>
    <p:sldId id="509" r:id="rId104"/>
    <p:sldId id="510" r:id="rId105"/>
    <p:sldId id="511" r:id="rId106"/>
    <p:sldId id="512" r:id="rId107"/>
    <p:sldId id="513" r:id="rId108"/>
    <p:sldId id="519" r:id="rId109"/>
    <p:sldId id="520" r:id="rId110"/>
    <p:sldId id="535" r:id="rId111"/>
    <p:sldId id="536" r:id="rId112"/>
    <p:sldId id="546" r:id="rId113"/>
    <p:sldId id="549" r:id="rId114"/>
    <p:sldId id="550" r:id="rId115"/>
    <p:sldId id="552" r:id="rId116"/>
    <p:sldId id="553" r:id="rId117"/>
    <p:sldId id="554" r:id="rId118"/>
    <p:sldId id="404" r:id="rId119"/>
    <p:sldId id="567" r:id="rId120"/>
    <p:sldId id="589" r:id="rId121"/>
    <p:sldId id="592" r:id="rId122"/>
    <p:sldId id="593" r:id="rId123"/>
    <p:sldId id="594" r:id="rId124"/>
    <p:sldId id="595" r:id="rId125"/>
    <p:sldId id="597" r:id="rId126"/>
    <p:sldId id="596" r:id="rId127"/>
    <p:sldId id="599" r:id="rId128"/>
    <p:sldId id="602" r:id="rId1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>
        <p:guide orient="horz" pos="424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79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4" Type="http://schemas.openxmlformats.org/officeDocument/2006/relationships/image" Target="../media/image9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4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4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image" Target="../media/image187.emf"/><Relationship Id="rId1" Type="http://schemas.openxmlformats.org/officeDocument/2006/relationships/image" Target="../media/image186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06/06/2015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51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5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36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76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59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4446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203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9770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77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8506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5835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8327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93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1377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875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6367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126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87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76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06/06/2015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06/06/2015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06/06/2015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06/06/2015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emf"/><Relationship Id="rId5" Type="http://schemas.openxmlformats.org/officeDocument/2006/relationships/package" Target="../embeddings/Dessin_Microsoft_Visio2.vsdx"/><Relationship Id="rId4" Type="http://schemas.openxmlformats.org/officeDocument/2006/relationships/oleObject" Target="../embeddings/oleObject2.bin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76.png"/><Relationship Id="rId7" Type="http://schemas.openxmlformats.org/officeDocument/2006/relationships/image" Target="../media/image18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85.emf"/><Relationship Id="rId4" Type="http://schemas.openxmlformats.org/officeDocument/2006/relationships/oleObject" Target="../embeddings/oleObject58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110.png"/><Relationship Id="rId12" Type="http://schemas.openxmlformats.org/officeDocument/2006/relationships/image" Target="../media/image1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89.png"/><Relationship Id="rId11" Type="http://schemas.openxmlformats.org/officeDocument/2006/relationships/oleObject" Target="../embeddings/oleObject61.bin"/><Relationship Id="rId5" Type="http://schemas.openxmlformats.org/officeDocument/2006/relationships/image" Target="../media/image186.emf"/><Relationship Id="rId15" Type="http://schemas.openxmlformats.org/officeDocument/2006/relationships/image" Target="../media/image1520.PNG"/><Relationship Id="rId10" Type="http://schemas.openxmlformats.org/officeDocument/2006/relationships/image" Target="../media/image187.emf"/><Relationship Id="rId4" Type="http://schemas.openxmlformats.org/officeDocument/2006/relationships/oleObject" Target="../embeddings/oleObject59.bin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189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62.bin"/><Relationship Id="rId7" Type="http://schemas.openxmlformats.org/officeDocument/2006/relationships/image" Target="../media/image1530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94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192.png"/><Relationship Id="rId4" Type="http://schemas.openxmlformats.org/officeDocument/2006/relationships/image" Target="../media/image193.emf"/><Relationship Id="rId9" Type="http://schemas.openxmlformats.org/officeDocument/2006/relationships/image" Target="../media/image110.png"/><Relationship Id="rId14" Type="http://schemas.openxmlformats.org/officeDocument/2006/relationships/oleObject" Target="../embeddings/oleObject64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microsoft.com/office/2007/relationships/hdphoto" Target="../media/hdphoto7.wdp"/><Relationship Id="rId7" Type="http://schemas.openxmlformats.org/officeDocument/2006/relationships/image" Target="../media/image8.png"/><Relationship Id="rId12" Type="http://schemas.openxmlformats.org/officeDocument/2006/relationships/image" Target="../media/image20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4.png"/><Relationship Id="rId5" Type="http://schemas.openxmlformats.org/officeDocument/2006/relationships/image" Target="../media/image20.png"/><Relationship Id="rId15" Type="http://schemas.openxmlformats.org/officeDocument/2006/relationships/image" Target="../media/image184.jpeg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14.gif"/><Relationship Id="rId18" Type="http://schemas.openxmlformats.org/officeDocument/2006/relationships/image" Target="../media/image219.png"/><Relationship Id="rId3" Type="http://schemas.microsoft.com/office/2007/relationships/hdphoto" Target="../media/hdphoto7.wdp"/><Relationship Id="rId21" Type="http://schemas.openxmlformats.org/officeDocument/2006/relationships/image" Target="../media/image222.gif"/><Relationship Id="rId7" Type="http://schemas.openxmlformats.org/officeDocument/2006/relationships/image" Target="../media/image210.png"/><Relationship Id="rId12" Type="http://schemas.openxmlformats.org/officeDocument/2006/relationships/image" Target="../media/image213.png"/><Relationship Id="rId17" Type="http://schemas.openxmlformats.org/officeDocument/2006/relationships/image" Target="../media/image218.jpeg"/><Relationship Id="rId2" Type="http://schemas.openxmlformats.org/officeDocument/2006/relationships/image" Target="../media/image199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2.jpeg"/><Relationship Id="rId5" Type="http://schemas.openxmlformats.org/officeDocument/2006/relationships/image" Target="../media/image208.png"/><Relationship Id="rId15" Type="http://schemas.openxmlformats.org/officeDocument/2006/relationships/image" Target="../media/image216.jpeg"/><Relationship Id="rId23" Type="http://schemas.openxmlformats.org/officeDocument/2006/relationships/image" Target="../media/image224.png"/><Relationship Id="rId10" Type="http://schemas.microsoft.com/office/2007/relationships/hdphoto" Target="../media/hdphoto9.wdp"/><Relationship Id="rId19" Type="http://schemas.openxmlformats.org/officeDocument/2006/relationships/image" Target="../media/image220.png"/><Relationship Id="rId4" Type="http://schemas.openxmlformats.org/officeDocument/2006/relationships/image" Target="../media/image200.png"/><Relationship Id="rId9" Type="http://schemas.openxmlformats.org/officeDocument/2006/relationships/image" Target="../media/image211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jpeg"/><Relationship Id="rId4" Type="http://schemas.openxmlformats.org/officeDocument/2006/relationships/image" Target="../media/image20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08.png"/><Relationship Id="rId4" Type="http://schemas.microsoft.com/office/2007/relationships/hdphoto" Target="../media/hdphoto7.wdp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2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25.emf"/><Relationship Id="rId5" Type="http://schemas.openxmlformats.org/officeDocument/2006/relationships/package" Target="../embeddings/Dessin_Microsoft_Visio54.vsdx"/><Relationship Id="rId4" Type="http://schemas.openxmlformats.org/officeDocument/2006/relationships/oleObject" Target="../embeddings/oleObject65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0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256.png"/><Relationship Id="rId9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26.emf"/><Relationship Id="rId5" Type="http://schemas.openxmlformats.org/officeDocument/2006/relationships/package" Target="../embeddings/Dessin_Microsoft_Visio55.vsdx"/><Relationship Id="rId4" Type="http://schemas.openxmlformats.org/officeDocument/2006/relationships/oleObject" Target="../embeddings/oleObject66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09.png"/><Relationship Id="rId4" Type="http://schemas.openxmlformats.org/officeDocument/2006/relationships/image" Target="../media/image14.png"/><Relationship Id="rId9" Type="http://schemas.openxmlformats.org/officeDocument/2006/relationships/image" Target="../media/image18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09.png"/><Relationship Id="rId4" Type="http://schemas.openxmlformats.org/officeDocument/2006/relationships/image" Target="../media/image14.png"/><Relationship Id="rId9" Type="http://schemas.openxmlformats.org/officeDocument/2006/relationships/image" Target="../media/image18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2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package" Target="../embeddings/Dessin_Microsoft_Visio56.vsdx"/><Relationship Id="rId5" Type="http://schemas.openxmlformats.org/officeDocument/2006/relationships/oleObject" Target="../embeddings/oleObject67.bin"/><Relationship Id="rId4" Type="http://schemas.openxmlformats.org/officeDocument/2006/relationships/image" Target="../media/image2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8.png"/><Relationship Id="rId4" Type="http://schemas.openxmlformats.org/officeDocument/2006/relationships/image" Target="../media/image11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3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3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package" Target="../embeddings/Dessin_Microsoft_Visio57.vsdx"/><Relationship Id="rId5" Type="http://schemas.openxmlformats.org/officeDocument/2006/relationships/oleObject" Target="../embeddings/oleObject68.bin"/><Relationship Id="rId4" Type="http://schemas.openxmlformats.org/officeDocument/2006/relationships/image" Target="../media/image23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243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microsoft.com/office/2007/relationships/hdphoto" Target="../media/hdphoto15.wdp"/><Relationship Id="rId2" Type="http://schemas.openxmlformats.org/officeDocument/2006/relationships/notesSlide" Target="../notesSlides/notesSlide84.xml"/><Relationship Id="rId1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5" Type="http://schemas.openxmlformats.org/officeDocument/2006/relationships/image" Target="../media/image244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241.png"/><Relationship Id="rId14" Type="http://schemas.microsoft.com/office/2007/relationships/hdphoto" Target="../media/hdphoto16.wdp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45.emf"/><Relationship Id="rId5" Type="http://schemas.openxmlformats.org/officeDocument/2006/relationships/package" Target="../embeddings/Dessin_Microsoft_Visio58.vsdx"/><Relationship Id="rId4" Type="http://schemas.openxmlformats.org/officeDocument/2006/relationships/oleObject" Target="../embeddings/oleObject6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8.emf"/><Relationship Id="rId4" Type="http://schemas.openxmlformats.org/officeDocument/2006/relationships/package" Target="../embeddings/Dessin_Microsoft_Visio3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emf"/><Relationship Id="rId5" Type="http://schemas.openxmlformats.org/officeDocument/2006/relationships/package" Target="../embeddings/Dessin_Microsoft_Visio4.vsdx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emf"/><Relationship Id="rId5" Type="http://schemas.openxmlformats.org/officeDocument/2006/relationships/package" Target="../embeddings/Dessin_Microsoft_Visio5.vsdx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emf"/><Relationship Id="rId5" Type="http://schemas.openxmlformats.org/officeDocument/2006/relationships/package" Target="../embeddings/Dessin_Microsoft_Visio6.vsdx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emf"/><Relationship Id="rId5" Type="http://schemas.openxmlformats.org/officeDocument/2006/relationships/package" Target="../embeddings/Dessin_Microsoft_Visio7.vsdx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7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0.wmf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Dessin_Microsoft_Visio8.vsdx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63.png"/><Relationship Id="rId4" Type="http://schemas.openxmlformats.org/officeDocument/2006/relationships/image" Target="../media/image11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wmf"/><Relationship Id="rId5" Type="http://schemas.openxmlformats.org/officeDocument/2006/relationships/package" Target="../embeddings/Dessin_Microsoft_Visio9.vsdx"/><Relationship Id="rId4" Type="http://schemas.openxmlformats.org/officeDocument/2006/relationships/oleObject" Target="../embeddings/oleObject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oleObject" Target="../embeddings/oleObject10.bin"/><Relationship Id="rId7" Type="http://schemas.openxmlformats.org/officeDocument/2006/relationships/package" Target="../embeddings/Dessin_Microsoft_Visio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10.vsd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Dessin_Microsoft_Visio12.vsdx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emf"/><Relationship Id="rId5" Type="http://schemas.openxmlformats.org/officeDocument/2006/relationships/package" Target="../embeddings/Dessin_Microsoft_Visio13.vsdx"/><Relationship Id="rId4" Type="http://schemas.openxmlformats.org/officeDocument/2006/relationships/oleObject" Target="../embeddings/oleObject13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package" Target="../embeddings/Dessin_Microsoft_Visio17.vsdx"/><Relationship Id="rId18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0.bin"/><Relationship Id="rId7" Type="http://schemas.openxmlformats.org/officeDocument/2006/relationships/package" Target="../embeddings/Dessin_Microsoft_Visio15.vsdx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Dessin_Microsoft_Visio18.vsdx"/><Relationship Id="rId20" Type="http://schemas.openxmlformats.org/officeDocument/2006/relationships/image" Target="../media/image85.e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82.emf"/><Relationship Id="rId5" Type="http://schemas.openxmlformats.org/officeDocument/2006/relationships/image" Target="../media/image79.emf"/><Relationship Id="rId15" Type="http://schemas.openxmlformats.org/officeDocument/2006/relationships/oleObject" Target="../embeddings/oleObject18.bin"/><Relationship Id="rId10" Type="http://schemas.openxmlformats.org/officeDocument/2006/relationships/package" Target="../embeddings/Dessin_Microsoft_Visio16.vsdx"/><Relationship Id="rId19" Type="http://schemas.openxmlformats.org/officeDocument/2006/relationships/package" Target="../embeddings/Dessin_Microsoft_Visio19.vsdx"/><Relationship Id="rId4" Type="http://schemas.openxmlformats.org/officeDocument/2006/relationships/package" Target="../embeddings/Dessin_Microsoft_Visio14.vsdx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83.emf"/><Relationship Id="rId22" Type="http://schemas.openxmlformats.org/officeDocument/2006/relationships/package" Target="../embeddings/Dessin_Microsoft_Visio20.vsd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6.emf"/><Relationship Id="rId5" Type="http://schemas.openxmlformats.org/officeDocument/2006/relationships/package" Target="../embeddings/Dessin_Microsoft_Visio21.vsdx"/><Relationship Id="rId4" Type="http://schemas.openxmlformats.org/officeDocument/2006/relationships/oleObject" Target="../embeddings/oleObject21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3.vsdx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89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0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7.emf"/><Relationship Id="rId11" Type="http://schemas.openxmlformats.org/officeDocument/2006/relationships/package" Target="../embeddings/Dessin_Microsoft_Visio24.vsdx"/><Relationship Id="rId5" Type="http://schemas.openxmlformats.org/officeDocument/2006/relationships/package" Target="../embeddings/Dessin_Microsoft_Visio22.vsdx"/><Relationship Id="rId15" Type="http://schemas.openxmlformats.org/officeDocument/2006/relationships/package" Target="../embeddings/Dessin_Microsoft_Visio25.vsdx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88.emf"/><Relationship Id="rId14" Type="http://schemas.openxmlformats.org/officeDocument/2006/relationships/oleObject" Target="../embeddings/oleObject2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7.vsdx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1.emf"/><Relationship Id="rId5" Type="http://schemas.openxmlformats.org/officeDocument/2006/relationships/package" Target="../embeddings/Dessin_Microsoft_Visio26.vsdx"/><Relationship Id="rId10" Type="http://schemas.openxmlformats.org/officeDocument/2006/relationships/image" Target="../media/image89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9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6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7.png"/><Relationship Id="rId5" Type="http://schemas.openxmlformats.org/officeDocument/2006/relationships/image" Target="../media/image95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0.emf"/><Relationship Id="rId5" Type="http://schemas.openxmlformats.org/officeDocument/2006/relationships/package" Target="../embeddings/Dessin_Microsoft_Visio28.vsdx"/><Relationship Id="rId4" Type="http://schemas.openxmlformats.org/officeDocument/2006/relationships/oleObject" Target="../embeddings/oleObject29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0.emf"/><Relationship Id="rId5" Type="http://schemas.openxmlformats.org/officeDocument/2006/relationships/package" Target="../embeddings/Dessin_Microsoft_Visio29.vsdx"/><Relationship Id="rId4" Type="http://schemas.openxmlformats.org/officeDocument/2006/relationships/oleObject" Target="../embeddings/oleObject30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0.emf"/><Relationship Id="rId5" Type="http://schemas.openxmlformats.org/officeDocument/2006/relationships/package" Target="../embeddings/Dessin_Microsoft_Visio30.vsdx"/><Relationship Id="rId4" Type="http://schemas.openxmlformats.org/officeDocument/2006/relationships/oleObject" Target="../embeddings/oleObject31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3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4.emf"/><Relationship Id="rId5" Type="http://schemas.openxmlformats.org/officeDocument/2006/relationships/package" Target="../embeddings/Dessin_Microsoft_Visio31.vsdx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59.xml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0.png"/><Relationship Id="rId11" Type="http://schemas.openxmlformats.org/officeDocument/2006/relationships/image" Target="../media/image118.emf"/><Relationship Id="rId5" Type="http://schemas.openxmlformats.org/officeDocument/2006/relationships/image" Target="../media/image119.png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51.png"/><Relationship Id="rId9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jpeg"/><Relationship Id="rId3" Type="http://schemas.openxmlformats.org/officeDocument/2006/relationships/image" Target="../media/image123.jpeg"/><Relationship Id="rId7" Type="http://schemas.openxmlformats.org/officeDocument/2006/relationships/image" Target="../media/image126.png"/><Relationship Id="rId12" Type="http://schemas.openxmlformats.org/officeDocument/2006/relationships/image" Target="../media/image13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6.png"/><Relationship Id="rId9" Type="http://schemas.openxmlformats.org/officeDocument/2006/relationships/image" Target="../media/image128.png"/><Relationship Id="rId14" Type="http://schemas.openxmlformats.org/officeDocument/2006/relationships/image" Target="../media/image115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3.vsdx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3.emf"/><Relationship Id="rId11" Type="http://schemas.openxmlformats.org/officeDocument/2006/relationships/image" Target="../media/image162.png"/><Relationship Id="rId5" Type="http://schemas.openxmlformats.org/officeDocument/2006/relationships/package" Target="../embeddings/Dessin_Microsoft_Visio32.vsdx"/><Relationship Id="rId10" Type="http://schemas.openxmlformats.org/officeDocument/2006/relationships/image" Target="../media/image161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3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5.vsdx"/><Relationship Id="rId13" Type="http://schemas.openxmlformats.org/officeDocument/2006/relationships/package" Target="../embeddings/Dessin_Microsoft_Visio37.vsdx"/><Relationship Id="rId18" Type="http://schemas.openxmlformats.org/officeDocument/2006/relationships/image" Target="../media/image1630.png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36.vsdx"/><Relationship Id="rId5" Type="http://schemas.openxmlformats.org/officeDocument/2006/relationships/image" Target="../media/image135.emf"/><Relationship Id="rId15" Type="http://schemas.openxmlformats.org/officeDocument/2006/relationships/package" Target="../embeddings/Dessin_Microsoft_Visio38.vsdx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164.png"/><Relationship Id="rId4" Type="http://schemas.openxmlformats.org/officeDocument/2006/relationships/package" Target="../embeddings/Dessin_Microsoft_Visio34.vsdx"/><Relationship Id="rId9" Type="http://schemas.openxmlformats.org/officeDocument/2006/relationships/image" Target="../media/image136.emf"/><Relationship Id="rId14" Type="http://schemas.openxmlformats.org/officeDocument/2006/relationships/oleObject" Target="../embeddings/oleObject4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40.jpeg"/><Relationship Id="rId7" Type="http://schemas.openxmlformats.org/officeDocument/2006/relationships/image" Target="../media/image141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115.jpeg"/><Relationship Id="rId5" Type="http://schemas.openxmlformats.org/officeDocument/2006/relationships/image" Target="../media/image99.png"/><Relationship Id="rId10" Type="http://schemas.openxmlformats.org/officeDocument/2006/relationships/image" Target="../media/image144.jpeg"/><Relationship Id="rId4" Type="http://schemas.openxmlformats.org/officeDocument/2006/relationships/image" Target="../media/image96.jpeg"/><Relationship Id="rId9" Type="http://schemas.openxmlformats.org/officeDocument/2006/relationships/image" Target="../media/image1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182.png"/><Relationship Id="rId3" Type="http://schemas.openxmlformats.org/officeDocument/2006/relationships/oleObject" Target="../embeddings/oleObject42.bin"/><Relationship Id="rId7" Type="http://schemas.openxmlformats.org/officeDocument/2006/relationships/package" Target="../embeddings/Dessin_Microsoft_Visio40.vsdx"/><Relationship Id="rId12" Type="http://schemas.openxmlformats.org/officeDocument/2006/relationships/package" Target="../embeddings/Dessin_Microsoft_Visio42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3.bin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146.emf"/><Relationship Id="rId15" Type="http://schemas.openxmlformats.org/officeDocument/2006/relationships/image" Target="../media/image1790.png"/><Relationship Id="rId10" Type="http://schemas.openxmlformats.org/officeDocument/2006/relationships/package" Target="../embeddings/Dessin_Microsoft_Visio41.vsdx"/><Relationship Id="rId4" Type="http://schemas.openxmlformats.org/officeDocument/2006/relationships/package" Target="../embeddings/Dessin_Microsoft_Visio39.vsdx"/><Relationship Id="rId9" Type="http://schemas.openxmlformats.org/officeDocument/2006/relationships/oleObject" Target="../embeddings/oleObject44.bin"/><Relationship Id="rId14" Type="http://schemas.openxmlformats.org/officeDocument/2006/relationships/package" Target="../embeddings/Dessin_Microsoft_Visio43.vsdx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5.vsdx"/><Relationship Id="rId13" Type="http://schemas.openxmlformats.org/officeDocument/2006/relationships/package" Target="../embeddings/Dessin_Microsoft_Visio47.vsdx"/><Relationship Id="rId18" Type="http://schemas.openxmlformats.org/officeDocument/2006/relationships/image" Target="../media/image1870.png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8.bin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6.vsdx"/><Relationship Id="rId5" Type="http://schemas.openxmlformats.org/officeDocument/2006/relationships/image" Target="../media/image147.emf"/><Relationship Id="rId15" Type="http://schemas.openxmlformats.org/officeDocument/2006/relationships/package" Target="../embeddings/Dessin_Microsoft_Visio48.vsdx"/><Relationship Id="rId10" Type="http://schemas.openxmlformats.org/officeDocument/2006/relationships/oleObject" Target="../embeddings/oleObject49.bin"/><Relationship Id="rId19" Type="http://schemas.openxmlformats.org/officeDocument/2006/relationships/image" Target="../media/image1880.png"/><Relationship Id="rId4" Type="http://schemas.openxmlformats.org/officeDocument/2006/relationships/package" Target="../embeddings/Dessin_Microsoft_Visio44.vsdx"/><Relationship Id="rId9" Type="http://schemas.openxmlformats.org/officeDocument/2006/relationships/image" Target="../media/image136.emf"/><Relationship Id="rId14" Type="http://schemas.openxmlformats.org/officeDocument/2006/relationships/oleObject" Target="../embeddings/oleObject5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package" Target="../embeddings/Dessin_Microsoft_Visio1.vsdx"/><Relationship Id="rId4" Type="http://schemas.openxmlformats.org/officeDocument/2006/relationships/oleObject" Target="../embeddings/oleObject1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48.emf"/><Relationship Id="rId5" Type="http://schemas.openxmlformats.org/officeDocument/2006/relationships/package" Target="../embeddings/Dessin_Microsoft_Visio49.vsdx"/><Relationship Id="rId4" Type="http://schemas.openxmlformats.org/officeDocument/2006/relationships/oleObject" Target="../embeddings/oleObject52.bin"/><Relationship Id="rId9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50.png"/><Relationship Id="rId5" Type="http://schemas.openxmlformats.org/officeDocument/2006/relationships/image" Target="../media/image149.emf"/><Relationship Id="rId4" Type="http://schemas.openxmlformats.org/officeDocument/2006/relationships/package" Target="../embeddings/Dessin_Microsoft_Visio50.vsdx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oleObject" Target="../embeddings/oleObject54.bin"/><Relationship Id="rId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0.png"/><Relationship Id="rId5" Type="http://schemas.openxmlformats.org/officeDocument/2006/relationships/image" Target="../media/image151.emf"/><Relationship Id="rId10" Type="http://schemas.openxmlformats.org/officeDocument/2006/relationships/image" Target="../media/image155.png"/><Relationship Id="rId4" Type="http://schemas.openxmlformats.org/officeDocument/2006/relationships/package" Target="../embeddings/Dessin_Microsoft_Visio51.vsdx"/><Relationship Id="rId9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960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60.png"/><Relationship Id="rId11" Type="http://schemas.openxmlformats.org/officeDocument/2006/relationships/image" Target="../media/image168.png"/><Relationship Id="rId5" Type="http://schemas.openxmlformats.org/officeDocument/2006/relationships/image" Target="../media/image158.emf"/><Relationship Id="rId10" Type="http://schemas.openxmlformats.org/officeDocument/2006/relationships/image" Target="../media/image167.png"/><Relationship Id="rId4" Type="http://schemas.openxmlformats.org/officeDocument/2006/relationships/oleObject" Target="../embeddings/oleObject55.bin"/><Relationship Id="rId9" Type="http://schemas.openxmlformats.org/officeDocument/2006/relationships/image" Target="../media/image166.png"/><Relationship Id="rId1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74.emf"/><Relationship Id="rId4" Type="http://schemas.openxmlformats.org/officeDocument/2006/relationships/package" Target="../embeddings/Dessin_Microsoft_Visio52.vsd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75.emf"/><Relationship Id="rId5" Type="http://schemas.openxmlformats.org/officeDocument/2006/relationships/package" Target="../embeddings/Dessin_Microsoft_Visio53.vsdx"/><Relationship Id="rId4" Type="http://schemas.openxmlformats.org/officeDocument/2006/relationships/oleObject" Target="../embeddings/oleObject57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0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1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81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82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83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05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06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07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19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40" name="Visio" r:id="rId5" imgW="6667573" imgH="1266740" progId="Visio.Drawing.15">
                  <p:embed/>
                </p:oleObj>
              </mc:Choice>
              <mc:Fallback>
                <p:oleObj name="Visio" r:id="rId5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3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4" name="Visio" r:id="rId5" imgW="7886656" imgH="6210469" progId="Visio.Drawing.15">
                  <p:embed/>
                </p:oleObj>
              </mc:Choice>
              <mc:Fallback>
                <p:oleObj name="Visio" r:id="rId5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519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e 1"/>
          <p:cNvGrpSpPr/>
          <p:nvPr/>
        </p:nvGrpSpPr>
        <p:grpSpPr>
          <a:xfrm>
            <a:off x="681281" y="2280607"/>
            <a:ext cx="7245215" cy="4419068"/>
            <a:chOff x="681281" y="2280607"/>
            <a:chExt cx="7245215" cy="4419068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1610045" y="5318831"/>
              <a:ext cx="609600" cy="6287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1610045" y="3432932"/>
              <a:ext cx="0" cy="2514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1610045" y="5947532"/>
              <a:ext cx="5473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2169478" y="594506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t1</a:t>
              </a:r>
              <a:endParaRPr lang="fr-FR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274378" y="594506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t2</a:t>
              </a:r>
              <a:endParaRPr lang="fr-FR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4327958" y="594506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t3</a:t>
              </a:r>
              <a:endParaRPr lang="fr-FR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5381538" y="5955194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t4</a:t>
              </a:r>
              <a:endParaRPr lang="fr-FR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6380048" y="5943474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t5</a:t>
              </a:r>
              <a:endParaRPr lang="fr-FR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1141399" y="372267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1137424" y="451325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1157591" y="530382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1214616" y="3071284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1338464" y="2912552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1494915" y="277285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1662355" y="2633154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3555019" y="6330343"/>
              <a:ext cx="174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Time (</a:t>
              </a:r>
              <a:r>
                <a:rPr lang="fr-FR" dirty="0" err="1" smtClean="0"/>
                <a:t>discrete</a:t>
              </a:r>
              <a:r>
                <a:rPr lang="fr-FR" dirty="0" smtClean="0"/>
                <a:t>)</a:t>
              </a:r>
              <a:endParaRPr lang="fr-FR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464234" y="4296203"/>
              <a:ext cx="8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Space</a:t>
              </a:r>
              <a:endParaRPr lang="fr-FR" dirty="0"/>
            </a:p>
          </p:txBody>
        </p:sp>
        <p:sp>
          <p:nvSpPr>
            <p:cNvPr id="62" name="ZoneTexte 61"/>
            <p:cNvSpPr txBox="1"/>
            <p:nvPr/>
          </p:nvSpPr>
          <p:spPr>
            <a:xfrm rot="18889622">
              <a:off x="375402" y="2798217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1819408" y="248717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38" name="Connecteur droit 37"/>
            <p:cNvCxnSpPr/>
            <p:nvPr/>
          </p:nvCxnSpPr>
          <p:spPr>
            <a:xfrm flipV="1">
              <a:off x="1610045" y="2720618"/>
              <a:ext cx="730164" cy="712314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" name="Obje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6339195"/>
                </p:ext>
              </p:extLst>
            </p:nvPr>
          </p:nvGraphicFramePr>
          <p:xfrm>
            <a:off x="1701043" y="2762243"/>
            <a:ext cx="6225453" cy="31929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81" name="Visio" r:id="rId6" imgW="7391371" imgH="3791093" progId="Visio.Drawing.15">
                    <p:embed/>
                  </p:oleObj>
                </mc:Choice>
                <mc:Fallback>
                  <p:oleObj name="Visio" r:id="rId6" imgW="7391371" imgH="3791093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701043" y="2762243"/>
                          <a:ext cx="6225453" cy="31929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343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1338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</a:p>
          <a:p>
            <a:pPr marL="0" indent="0">
              <a:buNone/>
            </a:pPr>
            <a:r>
              <a:rPr lang="fr-FR" sz="4000" b="1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33" y="1587062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240358" y="2195300"/>
            <a:ext cx="1347318" cy="3160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08690" y="1587062"/>
            <a:ext cx="3478924" cy="7462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02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8" y="1554284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8" y="4541389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91" y="4572385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68" y="4356339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8127" y="3478284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83332" y="5892582"/>
            <a:ext cx="282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O1. </a:t>
            </a:r>
            <a:r>
              <a:rPr lang="fr-FR" sz="2000" b="1" dirty="0" err="1" smtClean="0"/>
              <a:t>Screen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</a:t>
            </a:r>
            <a:r>
              <a:rPr lang="fr-FR" sz="2000" b="1" dirty="0" err="1" smtClean="0"/>
              <a:t>resolution</a:t>
            </a:r>
            <a:endParaRPr lang="fr-FR" sz="20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443601" y="5892582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O2.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       performance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787439" y="5892582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O3. </a:t>
            </a:r>
            <a:r>
              <a:rPr lang="fr-FR" sz="2000" b="1" dirty="0" err="1" smtClean="0"/>
              <a:t>Analyst</a:t>
            </a:r>
            <a:endParaRPr lang="fr-FR" sz="2000" b="1" dirty="0" smtClean="0"/>
          </a:p>
          <a:p>
            <a:pPr algn="ctr"/>
            <a:r>
              <a:rPr lang="fr-FR" sz="2000" b="1" dirty="0"/>
              <a:t> </a:t>
            </a:r>
            <a:r>
              <a:rPr lang="fr-FR" sz="2000" b="1" dirty="0" smtClean="0"/>
              <a:t>               </a:t>
            </a:r>
            <a:r>
              <a:rPr lang="fr-FR" sz="2000" b="1" dirty="0" err="1" smtClean="0"/>
              <a:t>capabilities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188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550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38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913406" y="256172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025270" y="2418927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166582" y="2293251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2014216" y="2409399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3215266" y="2458212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t 35"/>
          <p:cNvGraphicFramePr>
            <a:graphicFrameLocks noChangeAspect="1"/>
          </p:cNvGraphicFramePr>
          <p:nvPr>
            <p:extLst/>
          </p:nvPr>
        </p:nvGraphicFramePr>
        <p:xfrm>
          <a:off x="3313747" y="2444396"/>
          <a:ext cx="3917370" cy="2903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4" name="Visio" r:id="rId6" imgW="7044120" imgH="5243400" progId="Visio.Drawing.15">
                  <p:embed/>
                </p:oleObj>
              </mc:Choice>
              <mc:Fallback>
                <p:oleObj name="Visio" r:id="rId6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13747" y="2444396"/>
                        <a:ext cx="3917370" cy="2903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2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5" name="Visio" r:id="rId5" imgW="26727157" imgH="12925458" progId="Visio.Drawing.15">
                  <p:embed/>
                </p:oleObj>
              </mc:Choice>
              <mc:Fallback>
                <p:oleObj name="Visio" r:id="rId5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e 29"/>
          <p:cNvGrpSpPr/>
          <p:nvPr/>
        </p:nvGrpSpPr>
        <p:grpSpPr>
          <a:xfrm>
            <a:off x="2253039" y="1546379"/>
            <a:ext cx="1540934" cy="645311"/>
            <a:chOff x="2692400" y="1341591"/>
            <a:chExt cx="1794935" cy="690030"/>
          </a:xfrm>
        </p:grpSpPr>
        <p:grpSp>
          <p:nvGrpSpPr>
            <p:cNvPr id="5" name="Groupe 4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Connecteur droit avec flèche 17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27799" y="1722393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8583136" y="1564651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02044" y="171802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7901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7" name="Visio" r:id="rId4" imgW="28155798" imgH="4590881" progId="Visio.Drawing.15">
                  <p:embed/>
                </p:oleObj>
              </mc:Choice>
              <mc:Fallback>
                <p:oleObj name="Visio" r:id="rId4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3.User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4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aggregation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3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8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0" name="Visio" r:id="rId5" imgW="7400848" imgH="6067575" progId="Visio.Drawing.15">
                  <p:embed/>
                </p:oleObj>
              </mc:Choice>
              <mc:Fallback>
                <p:oleObj name="Visio" r:id="rId5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0" name="Visio" r:id="rId6" imgW="18723600" imgH="8574120" progId="Visio.Drawing.15">
                  <p:embed/>
                </p:oleObj>
              </mc:Choice>
              <mc:Fallback>
                <p:oleObj name="Visio" r:id="rId6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6" name="Visio" r:id="rId5" imgW="22072320" imgH="5581440" progId="Visio.Drawing.15">
                  <p:embed/>
                </p:oleObj>
              </mc:Choice>
              <mc:Fallback>
                <p:oleObj name="Visio" r:id="rId5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14340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24" name="Visio" r:id="rId4" imgW="33708891" imgH="8743950" progId="Visio.Drawing.15">
                    <p:embed/>
                  </p:oleObj>
                </mc:Choice>
                <mc:Fallback>
                  <p:oleObj name="Visio" r:id="rId4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5" name="Visio" r:id="rId7" imgW="32766059" imgH="8743950" progId="Visio.Drawing.15">
                  <p:embed/>
                </p:oleObj>
              </mc:Choice>
              <mc:Fallback>
                <p:oleObj name="Visio" r:id="rId7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4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057400"/>
            <a:ext cx="8648700" cy="412326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90700"/>
            <a:ext cx="7452271" cy="2707836"/>
          </a:xfrm>
        </p:spPr>
        <p:txBody>
          <a:bodyPr>
            <a:noAutofit/>
          </a:bodyPr>
          <a:lstStyle/>
          <a:p>
            <a:r>
              <a:rPr lang="fr-FR" sz="2400" dirty="0" smtClean="0"/>
              <a:t>New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aggregation</a:t>
            </a:r>
            <a:r>
              <a:rPr lang="fr-FR" sz="2400" b="1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lvl="1"/>
            <a:r>
              <a:rPr lang="fr-FR" sz="1800" dirty="0" smtClean="0"/>
              <a:t>Design of a </a:t>
            </a:r>
            <a:r>
              <a:rPr lang="fr-FR" sz="1800" b="1" dirty="0" smtClean="0"/>
              <a:t>data structure </a:t>
            </a:r>
            <a:r>
              <a:rPr lang="fr-FR" sz="1800" dirty="0" smtClean="0"/>
              <a:t>compatible </a:t>
            </a:r>
            <a:r>
              <a:rPr lang="fr-FR" sz="1800" dirty="0" err="1" smtClean="0"/>
              <a:t>with</a:t>
            </a:r>
            <a:r>
              <a:rPr lang="fr-FR" sz="1800" dirty="0" smtClean="0"/>
              <a:t> the </a:t>
            </a:r>
            <a:r>
              <a:rPr lang="fr-FR" sz="1800" b="1" dirty="0" err="1" smtClean="0"/>
              <a:t>resource</a:t>
            </a:r>
            <a:r>
              <a:rPr lang="fr-FR" sz="1800" b="1" dirty="0" smtClean="0"/>
              <a:t> structure</a:t>
            </a:r>
          </a:p>
          <a:p>
            <a:pPr lvl="1"/>
            <a:r>
              <a:rPr lang="fr-FR" sz="1800" dirty="0" smtClean="0"/>
              <a:t>Design of </a:t>
            </a:r>
            <a:r>
              <a:rPr lang="fr-FR" sz="1800" b="1" dirty="0" smtClean="0"/>
              <a:t>a new </a:t>
            </a:r>
            <a:r>
              <a:rPr lang="fr-FR" sz="1800" dirty="0" err="1" smtClean="0"/>
              <a:t>algorithm</a:t>
            </a:r>
            <a:endParaRPr lang="fr-FR" sz="1800" b="1" dirty="0" smtClean="0"/>
          </a:p>
          <a:p>
            <a:pPr lvl="1"/>
            <a:r>
              <a:rPr lang="fr-FR" sz="1800" dirty="0" smtClean="0"/>
              <a:t>Efficient and </a:t>
            </a:r>
            <a:r>
              <a:rPr lang="fr-FR" sz="1800" dirty="0" err="1" smtClean="0"/>
              <a:t>reusable</a:t>
            </a:r>
            <a:r>
              <a:rPr lang="fr-FR" sz="1800" dirty="0" smtClean="0"/>
              <a:t> </a:t>
            </a:r>
            <a:r>
              <a:rPr lang="fr-FR" sz="1800" b="1" dirty="0" err="1" smtClean="0"/>
              <a:t>implementation</a:t>
            </a:r>
            <a:endParaRPr lang="fr-FR" sz="1800" dirty="0" smtClean="0"/>
          </a:p>
          <a:p>
            <a:r>
              <a:rPr lang="fr-FR" sz="2400" dirty="0" smtClean="0"/>
              <a:t>Design and </a:t>
            </a:r>
            <a:r>
              <a:rPr lang="fr-FR" sz="2400" dirty="0" err="1" smtClean="0"/>
              <a:t>implementation</a:t>
            </a:r>
            <a:r>
              <a:rPr lang="fr-FR" sz="2400" dirty="0" smtClean="0"/>
              <a:t> of an </a:t>
            </a:r>
            <a:r>
              <a:rPr lang="fr-FR" sz="2400" b="1" dirty="0" smtClean="0"/>
              <a:t>effective </a:t>
            </a:r>
            <a:r>
              <a:rPr lang="fr-FR" sz="2400" b="1" dirty="0" err="1" smtClean="0"/>
              <a:t>visualization</a:t>
            </a:r>
            <a:endParaRPr lang="fr-FR" sz="2400" b="1" dirty="0" smtClean="0"/>
          </a:p>
          <a:p>
            <a:pPr lvl="1"/>
            <a:r>
              <a:rPr lang="fr-FR" sz="1800" dirty="0" err="1" smtClean="0"/>
              <a:t>Additional</a:t>
            </a:r>
            <a:r>
              <a:rPr lang="fr-FR" sz="1800" dirty="0" smtClean="0"/>
              <a:t> </a:t>
            </a:r>
            <a:r>
              <a:rPr lang="fr-FR" sz="1800" b="1" dirty="0" smtClean="0"/>
              <a:t>data and </a:t>
            </a:r>
            <a:r>
              <a:rPr lang="fr-FR" sz="1800" b="1" dirty="0" err="1" smtClean="0"/>
              <a:t>visual</a:t>
            </a:r>
            <a:r>
              <a:rPr lang="fr-FR" sz="1800" b="1" dirty="0" smtClean="0"/>
              <a:t> </a:t>
            </a:r>
            <a:r>
              <a:rPr lang="fr-FR" sz="1800" dirty="0" err="1" smtClean="0"/>
              <a:t>aggregations</a:t>
            </a:r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15007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5234152"/>
            <a:ext cx="7452271" cy="162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prstClr val="black"/>
                </a:solidFill>
              </a:rPr>
              <a:t>Dosimont</a:t>
            </a:r>
            <a:r>
              <a:rPr lang="en-US" sz="1600" b="1" dirty="0">
                <a:solidFill>
                  <a:prstClr val="black"/>
                </a:solidFill>
              </a:rPr>
              <a:t>, </a:t>
            </a:r>
            <a:r>
              <a:rPr lang="en-US" sz="1600" b="1" dirty="0" err="1" smtClean="0">
                <a:solidFill>
                  <a:prstClr val="black"/>
                </a:solidFill>
              </a:rPr>
              <a:t>Lamarche</a:t>
            </a:r>
            <a:r>
              <a:rPr lang="en-US" sz="1600" b="1" dirty="0" smtClean="0">
                <a:solidFill>
                  <a:prstClr val="black"/>
                </a:solidFill>
              </a:rPr>
              <a:t>-Perrin et al. – </a:t>
            </a:r>
            <a:r>
              <a:rPr lang="en-US" sz="1600" dirty="0" smtClean="0"/>
              <a:t>A </a:t>
            </a:r>
            <a:r>
              <a:rPr lang="en-US" sz="1600" dirty="0"/>
              <a:t>Spatiotemporal Data Aggregation Technique for Performance Analysis of Large-scale Execution </a:t>
            </a:r>
            <a:r>
              <a:rPr lang="en-US" sz="1600" dirty="0" smtClean="0"/>
              <a:t>Traces, CLUSTER 2014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697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450427" y="4845267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2" name="Visio" r:id="rId6" imgW="7753270" imgH="5953118" progId="Visio.Drawing.15">
                  <p:embed/>
                </p:oleObj>
              </mc:Choice>
              <mc:Fallback>
                <p:oleObj name="Visio" r:id="rId6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20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6206365" y="3021503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46" name="Visio" r:id="rId4" imgW="7753270" imgH="5953118" progId="Visio.Drawing.15">
                    <p:embed/>
                  </p:oleObj>
                </mc:Choice>
                <mc:Fallback>
                  <p:oleObj name="Visio" r:id="rId4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7" name="Visio" r:id="rId7" imgW="3429088" imgH="5953118" progId="Visio.Drawing.15">
                  <p:embed/>
                </p:oleObj>
              </mc:Choice>
              <mc:Fallback>
                <p:oleObj name="Visio" r:id="rId7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8" name="Visio" r:id="rId10" imgW="3429088" imgH="3791093" progId="Visio.Drawing.15">
                  <p:embed/>
                </p:oleObj>
              </mc:Choice>
              <mc:Fallback>
                <p:oleObj name="Visio" r:id="rId10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9" name="Visio" r:id="rId13" imgW="3429088" imgH="2714645" progId="Visio.Drawing.15">
                  <p:embed/>
                </p:oleObj>
              </mc:Choice>
              <mc:Fallback>
                <p:oleObj name="Visio" r:id="rId13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0" name="Visio" r:id="rId16" imgW="4867206" imgH="5953118" progId="Visio.Drawing.15">
                  <p:embed/>
                </p:oleObj>
              </mc:Choice>
              <mc:Fallback>
                <p:oleObj name="Visio" r:id="rId16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1" name="Visio" r:id="rId19" imgW="1990619" imgH="3791093" progId="Visio.Drawing.15">
                  <p:embed/>
                </p:oleObj>
              </mc:Choice>
              <mc:Fallback>
                <p:oleObj name="Visio" r:id="rId19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2" name="Visio" r:id="rId22" imgW="1990619" imgH="3791093" progId="Visio.Drawing.15">
                  <p:embed/>
                </p:oleObj>
              </mc:Choice>
              <mc:Fallback>
                <p:oleObj name="Visio" r:id="rId22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68" name="Visio" r:id="rId5" imgW="26727157" imgH="12925458" progId="Visio.Drawing.15">
                    <p:embed/>
                  </p:oleObj>
                </mc:Choice>
                <mc:Fallback>
                  <p:oleObj name="Visio" r:id="rId5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19" name="Visio" r:id="rId5" imgW="7391371" imgH="5591142" progId="Visio.Drawing.15">
                  <p:embed/>
                </p:oleObj>
              </mc:Choice>
              <mc:Fallback>
                <p:oleObj name="Visio" r:id="rId5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20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21" name="Visio" r:id="rId11" imgW="7143904" imgH="5343623" progId="Visio.Drawing.15">
                  <p:embed/>
                </p:oleObj>
              </mc:Choice>
              <mc:Fallback>
                <p:oleObj name="Visio" r:id="rId11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22" name="Visio" r:id="rId15" imgW="7753270" imgH="5953118" progId="Visio.Drawing.15">
                  <p:embed/>
                </p:oleObj>
              </mc:Choice>
              <mc:Fallback>
                <p:oleObj name="Visio" r:id="rId1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0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1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5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  <p:sp>
        <p:nvSpPr>
          <p:cNvPr id="23" name="Ellipse 22"/>
          <p:cNvSpPr/>
          <p:nvPr/>
        </p:nvSpPr>
        <p:spPr>
          <a:xfrm>
            <a:off x="4201454" y="2002116"/>
            <a:ext cx="1221127" cy="3578877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8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9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86" name="Visio" r:id="rId5" imgW="7381893" imgH="4114800" progId="Visio.Drawing.15">
                  <p:embed/>
                </p:oleObj>
              </mc:Choice>
              <mc:Fallback>
                <p:oleObj name="Visio" r:id="rId5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5" name="Visio" r:id="rId5" imgW="7381893" imgH="4114800" progId="Visio.Drawing.15">
                  <p:embed/>
                </p:oleObj>
              </mc:Choice>
              <mc:Fallback>
                <p:oleObj name="Visio" r:id="rId5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0" name="Visio" r:id="rId5" imgW="7381893" imgH="4114800" progId="Visio.Drawing.15">
                  <p:embed/>
                </p:oleObj>
              </mc:Choice>
              <mc:Fallback>
                <p:oleObj name="Visio" r:id="rId5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80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83" name="Visio" r:id="rId5" imgW="7762747" imgH="5953118" progId="Visio.Drawing.15">
                  <p:embed/>
                </p:oleObj>
              </mc:Choice>
              <mc:Fallback>
                <p:oleObj name="Visio" r:id="rId5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76" y="2005010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870149" y="2759470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07" y="2075099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44" y="2620951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22" y="262095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31090" y="149355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710203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45881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17" y="1828700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4438196" y="2674481"/>
            <a:ext cx="481324" cy="2704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54870" y="2069857"/>
            <a:ext cx="473167" cy="2178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857395" y="2940218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843816" y="17187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71646" y="5690521"/>
            <a:ext cx="43168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Internship</a:t>
            </a:r>
            <a:r>
              <a:rPr lang="fr-FR" b="1" dirty="0"/>
              <a:t> </a:t>
            </a:r>
            <a:r>
              <a:rPr lang="fr-FR" b="1" dirty="0" smtClean="0"/>
              <a:t>: </a:t>
            </a:r>
          </a:p>
          <a:p>
            <a:r>
              <a:rPr lang="fr-FR" b="1" dirty="0" smtClean="0"/>
              <a:t>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54000" y="128261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>
            <a:stCxn id="18" idx="2"/>
          </p:cNvCxnSpPr>
          <p:nvPr/>
        </p:nvCxnSpPr>
        <p:spPr>
          <a:xfrm>
            <a:off x="4073215" y="2775966"/>
            <a:ext cx="185518" cy="112542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71646" y="4219806"/>
            <a:ext cx="319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b="1" dirty="0" smtClean="0"/>
              <a:t>: </a:t>
            </a:r>
            <a:r>
              <a:rPr lang="fr-FR" b="1" dirty="0" err="1" smtClean="0"/>
              <a:t>Parallelization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OpenMP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94733"/>
              </p:ext>
            </p:extLst>
          </p:nvPr>
        </p:nvGraphicFramePr>
        <p:xfrm>
          <a:off x="3877548" y="4448573"/>
          <a:ext cx="4622984" cy="1849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4" name="Acrobat Document" r:id="rId10" imgW="6857824" imgH="2743083" progId="AcroExch.Document.11">
                  <p:embed/>
                </p:oleObj>
              </mc:Choice>
              <mc:Fallback>
                <p:oleObj name="Acrobat Document" r:id="rId10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77548" y="4448573"/>
                        <a:ext cx="4622984" cy="1849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38667" y="3901388"/>
            <a:ext cx="8161865" cy="282008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112594" y="2425532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0" name="Visio" r:id="rId5" imgW="7762747" imgH="5953118" progId="Visio.Drawing.15">
                  <p:embed/>
                </p:oleObj>
              </mc:Choice>
              <mc:Fallback>
                <p:oleObj name="Visio" r:id="rId5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1" name="Visio" r:id="rId8" imgW="7391371" imgH="5591142" progId="Visio.Drawing.15">
                  <p:embed/>
                </p:oleObj>
              </mc:Choice>
              <mc:Fallback>
                <p:oleObj name="Visio" r:id="rId8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2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49" name="Visio" r:id="rId4" imgW="15659232" imgH="7286566" progId="Visio.Drawing.15">
                  <p:embed/>
                </p:oleObj>
              </mc:Choice>
              <mc:Fallback>
                <p:oleObj name="Visio" r:id="rId4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50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51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52" name="Visio" r:id="rId13" imgW="1542999" imgH="819285" progId="Visio.Drawing.15">
                  <p:embed/>
                </p:oleObj>
              </mc:Choice>
              <mc:Fallback>
                <p:oleObj name="Visio" r:id="rId13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53" name="Visio" r:id="rId15" imgW="1542999" imgH="819285" progId="Visio.Drawing.15">
                  <p:embed/>
                </p:oleObj>
              </mc:Choice>
              <mc:Fallback>
                <p:oleObj name="Visio" r:id="rId1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81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29" name="Visio" r:id="rId4" imgW="5391274" imgH="7058005" progId="Visio.Drawing.15">
                  <p:embed/>
                </p:oleObj>
              </mc:Choice>
              <mc:Fallback>
                <p:oleObj name="Visio" r:id="rId4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30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31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32" name="Visio" r:id="rId12" imgW="1542999" imgH="819285" progId="Visio.Drawing.15">
                  <p:embed/>
                </p:oleObj>
              </mc:Choice>
              <mc:Fallback>
                <p:oleObj name="Visio" r:id="rId12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33" name="Visio" r:id="rId14" imgW="1542999" imgH="819285" progId="Visio.Drawing.15">
                  <p:embed/>
                </p:oleObj>
              </mc:Choice>
              <mc:Fallback>
                <p:oleObj name="Visio" r:id="rId14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3" name="Visio" r:id="rId4" imgW="13011223" imgH="5486400" progId="Visio.Drawing.15">
                  <p:embed/>
                </p:oleObj>
              </mc:Choice>
              <mc:Fallback>
                <p:oleObj name="Visio" r:id="rId4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4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5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6" name="Visio" r:id="rId13" imgW="1542999" imgH="819285" progId="Visio.Drawing.15">
                  <p:embed/>
                </p:oleObj>
              </mc:Choice>
              <mc:Fallback>
                <p:oleObj name="Visio" r:id="rId13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7" name="Visio" r:id="rId15" imgW="1542999" imgH="819285" progId="Visio.Drawing.15">
                  <p:embed/>
                </p:oleObj>
              </mc:Choice>
              <mc:Fallback>
                <p:oleObj name="Visio" r:id="rId1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" name="Visio" r:id="rId5" imgW="33708891" imgH="8743950" progId="Visio.Drawing.15">
                  <p:embed/>
                </p:oleObj>
              </mc:Choice>
              <mc:Fallback>
                <p:oleObj name="Visio" r:id="rId5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9" name="Visio" r:id="rId5" imgW="7210388" imgH="4343400" progId="Visio.Drawing.15">
                  <p:embed/>
                </p:oleObj>
              </mc:Choice>
              <mc:Fallback>
                <p:oleObj name="Visio" r:id="rId5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33" name="Visio" r:id="rId4" imgW="4505277" imgH="3029085" progId="Visio.Drawing.15">
                  <p:embed/>
                </p:oleObj>
              </mc:Choice>
              <mc:Fallback>
                <p:oleObj name="Visio" r:id="rId4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57" name="Visio" r:id="rId4" imgW="5953190" imgH="11353800" progId="Visio.Drawing.15">
                  <p:embed/>
                </p:oleObj>
              </mc:Choice>
              <mc:Fallback>
                <p:oleObj name="Visio" r:id="rId4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71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4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8" name="Visio" r:id="rId5" imgW="14116160" imgH="7810396" progId="Visio.Drawing.15">
                  <p:embed/>
                </p:oleObj>
              </mc:Choice>
              <mc:Fallback>
                <p:oleObj name="Visio" r:id="rId5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9423</TotalTime>
  <Words>4671</Words>
  <Application>Microsoft Office PowerPoint</Application>
  <PresentationFormat>Affichage à l'écran (4:3)</PresentationFormat>
  <Paragraphs>1764</Paragraphs>
  <Slides>128</Slides>
  <Notes>85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128</vt:i4>
      </vt:variant>
    </vt:vector>
  </HeadingPairs>
  <TitlesOfParts>
    <vt:vector size="137" baseType="lpstr">
      <vt:lpstr>Aller</vt:lpstr>
      <vt:lpstr>Arial</vt:lpstr>
      <vt:lpstr>Calibri</vt:lpstr>
      <vt:lpstr>Cambria Math</vt:lpstr>
      <vt:lpstr>Century Schoolbook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Visual analysis top down approach</vt:lpstr>
      <vt:lpstr>Space time diagram</vt:lpstr>
      <vt:lpstr>Space time diagram</vt:lpstr>
      <vt:lpstr>Examples of tools using Gantt chart</vt:lpstr>
      <vt:lpstr>These overviews are not satisfying</vt:lpstr>
      <vt:lpstr>O1.Visualization support</vt:lpstr>
      <vt:lpstr>O1.Visualization support</vt:lpstr>
      <vt:lpstr>O2.Interactivity performance</vt:lpstr>
      <vt:lpstr>O3.User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My contributions</vt:lpstr>
      <vt:lpstr>Fill the microscopic model</vt:lpstr>
      <vt:lpstr>Visualize the trace abstraction</vt:lpstr>
      <vt:lpstr>Stacked bar chart visual aggregation</vt:lpstr>
      <vt:lpstr>Example of analyses</vt:lpstr>
      <vt:lpstr>TS Record Analysis Demonstration</vt:lpstr>
      <vt:lpstr>Compliance with the top down approach</vt:lpstr>
      <vt:lpstr>Particularities of parallel applications</vt:lpstr>
      <vt:lpstr>Structure of the resources</vt:lpstr>
      <vt:lpstr>Analysis of parallel applications</vt:lpstr>
      <vt:lpstr>LU class C (700 processes) on G5K</vt:lpstr>
      <vt:lpstr>Influence of the hierarchy</vt:lpstr>
      <vt:lpstr>Influence of the hierarchy</vt:lpstr>
      <vt:lpstr>Influence of the hierarchy</vt:lpstr>
      <vt:lpstr>Spatiotemporal Overview</vt:lpstr>
      <vt:lpstr>My contributions</vt:lpstr>
      <vt:lpstr>Aggregate the microscopic model</vt:lpstr>
      <vt:lpstr>Forbidden Aggregates</vt:lpstr>
      <vt:lpstr>Sequence of temporal and spatial cuts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Framesoc</vt:lpstr>
      <vt:lpstr>My contributions</vt:lpstr>
      <vt:lpstr>Ocelotl</vt:lpstr>
      <vt:lpstr>Ocelotl</vt:lpstr>
      <vt:lpstr>Ocelotl</vt:lpstr>
      <vt:lpstr>Constrained zoom</vt:lpstr>
      <vt:lpstr>Constrained zoom</vt:lpstr>
      <vt:lpstr>Content of visual aggregates</vt:lpstr>
      <vt:lpstr>Analysis Pipeline </vt:lpstr>
      <vt:lpstr>Avoid useless recomputation during interaction</vt:lpstr>
      <vt:lpstr>Improving trace reading </vt:lpstr>
      <vt:lpstr>Microscopic Model Cache</vt:lpstr>
      <vt:lpstr>Conclusion</vt:lpstr>
      <vt:lpstr>Summary of my contributions</vt:lpstr>
      <vt:lpstr>Fulfilling Top Down Approach</vt:lpstr>
      <vt:lpstr>In practice…</vt:lpstr>
      <vt:lpstr>Perspectives: Memory Analysis</vt:lpstr>
      <vt:lpstr>Perspectives: Algorithm Parallelization</vt:lpstr>
      <vt:lpstr>Thank you for your attention!</vt:lpstr>
      <vt:lpstr>Backup</vt:lpstr>
      <vt:lpstr>New applications</vt:lpstr>
      <vt:lpstr>Perspectives: Memory Analysis</vt:lpstr>
      <vt:lpstr>Publications</vt:lpstr>
      <vt:lpstr>Quality computation </vt:lpstr>
      <vt:lpstr>Elmqvist &amp; Fekete’s criteria</vt:lpstr>
      <vt:lpstr>Thanks</vt:lpstr>
      <vt:lpstr>Best Partition problem</vt:lpstr>
      <vt:lpstr>Fill the microscopic model</vt:lpstr>
      <vt:lpstr>Lattice</vt:lpstr>
      <vt:lpstr>Complexity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Best Cut Algorithm : naive approach</vt:lpstr>
      <vt:lpstr>Best Cut Algorithm : dynamic programming</vt:lpstr>
      <vt:lpstr>Solving the problem</vt:lpstr>
      <vt:lpstr>Trace content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Embedded systems</vt:lpstr>
      <vt:lpstr>Parallel systems</vt:lpstr>
      <vt:lpstr>Notations</vt:lpstr>
      <vt:lpstr>Original microscopic model</vt:lpstr>
      <vt:lpstr>Build a microscopic model from the trace</vt:lpstr>
      <vt:lpstr>How to aggregate the microscopic model</vt:lpstr>
      <vt:lpstr>Aggregation process</vt:lpstr>
      <vt:lpstr>Visualization</vt:lpstr>
      <vt:lpstr>In practice…</vt:lpstr>
      <vt:lpstr>Microscopic model structure</vt:lpstr>
      <vt:lpstr>Microscopic model persistent cache</vt:lpstr>
      <vt:lpstr>Shneiderman’s mantra: Overview</vt:lpstr>
      <vt:lpstr>Shneiderman’s mantra: Filter</vt:lpstr>
      <vt:lpstr>Shneiderman’s mantra: Details on demand</vt:lpstr>
      <vt:lpstr>Shneiderman’s mantra: Details on demand</vt:lpstr>
      <vt:lpstr>Hierarchize the spatial dimension</vt:lpstr>
      <vt:lpstr>Example of analyses</vt:lpstr>
      <vt:lpstr>Ocelotl Analysis Tool</vt:lpstr>
      <vt:lpstr>Compute best cuts: naive approach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811</cp:revision>
  <dcterms:created xsi:type="dcterms:W3CDTF">2015-05-04T13:17:04Z</dcterms:created>
  <dcterms:modified xsi:type="dcterms:W3CDTF">2015-06-06T16:44:20Z</dcterms:modified>
</cp:coreProperties>
</file>